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0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DDD0-5668-41F8-8245-A2E97CEF2096}" type="datetimeFigureOut">
              <a:rPr lang="zh-TW" altLang="en-US" smtClean="0"/>
              <a:t>2025/10/22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EE9-4827-4B8F-9B82-2ACD5F839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645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DDD0-5668-41F8-8245-A2E97CEF2096}" type="datetimeFigureOut">
              <a:rPr lang="zh-TW" altLang="en-US" smtClean="0"/>
              <a:t>2025/10/22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EE9-4827-4B8F-9B82-2ACD5F839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05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DDD0-5668-41F8-8245-A2E97CEF2096}" type="datetimeFigureOut">
              <a:rPr lang="zh-TW" altLang="en-US" smtClean="0"/>
              <a:t>2025/10/22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EE9-4827-4B8F-9B82-2ACD5F839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37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DDD0-5668-41F8-8245-A2E97CEF2096}" type="datetimeFigureOut">
              <a:rPr lang="zh-TW" altLang="en-US" smtClean="0"/>
              <a:t>2025/10/22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EE9-4827-4B8F-9B82-2ACD5F839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21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DDD0-5668-41F8-8245-A2E97CEF2096}" type="datetimeFigureOut">
              <a:rPr lang="zh-TW" altLang="en-US" smtClean="0"/>
              <a:t>2025/10/22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EE9-4827-4B8F-9B82-2ACD5F839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29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DDD0-5668-41F8-8245-A2E97CEF2096}" type="datetimeFigureOut">
              <a:rPr lang="zh-TW" altLang="en-US" smtClean="0"/>
              <a:t>2025/10/22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EE9-4827-4B8F-9B82-2ACD5F839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97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DDD0-5668-41F8-8245-A2E97CEF2096}" type="datetimeFigureOut">
              <a:rPr lang="zh-TW" altLang="en-US" smtClean="0"/>
              <a:t>2025/10/22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EE9-4827-4B8F-9B82-2ACD5F839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40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DDD0-5668-41F8-8245-A2E97CEF2096}" type="datetimeFigureOut">
              <a:rPr lang="zh-TW" altLang="en-US" smtClean="0"/>
              <a:t>2025/10/22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EE9-4827-4B8F-9B82-2ACD5F839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94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DDD0-5668-41F8-8245-A2E97CEF2096}" type="datetimeFigureOut">
              <a:rPr lang="zh-TW" altLang="en-US" smtClean="0"/>
              <a:t>2025/10/22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EE9-4827-4B8F-9B82-2ACD5F839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39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DDD0-5668-41F8-8245-A2E97CEF2096}" type="datetimeFigureOut">
              <a:rPr lang="zh-TW" altLang="en-US" smtClean="0"/>
              <a:t>2025/10/22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EE9-4827-4B8F-9B82-2ACD5F839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86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DDD0-5668-41F8-8245-A2E97CEF2096}" type="datetimeFigureOut">
              <a:rPr lang="zh-TW" altLang="en-US" smtClean="0"/>
              <a:t>2025/10/22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DFEE9-4827-4B8F-9B82-2ACD5F839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323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3DDD0-5668-41F8-8245-A2E97CEF2096}" type="datetimeFigureOut">
              <a:rPr lang="zh-TW" altLang="en-US" smtClean="0"/>
              <a:t>2025/10/22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DFEE9-4827-4B8F-9B82-2ACD5F8398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791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70AFEEF1-3C5F-B99C-D264-4066095BA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9965" y="1834997"/>
            <a:ext cx="4364816" cy="860099"/>
          </a:xfrm>
        </p:spPr>
        <p:txBody>
          <a:bodyPr/>
          <a:lstStyle/>
          <a:p>
            <a:r>
              <a:rPr lang="zh-TW" altLang="en-US" sz="4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專題演講主題</a:t>
            </a:r>
            <a:endParaRPr lang="zh-TW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0D8217FC-769B-BE26-1F47-62EF0B1C9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0518" y="2857500"/>
            <a:ext cx="6858000" cy="1379802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33749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8BF17F-BDA9-3215-F4DC-D259292C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6263"/>
            <a:ext cx="7886700" cy="779179"/>
          </a:xfrm>
        </p:spPr>
        <p:txBody>
          <a:bodyPr/>
          <a:lstStyle/>
          <a:p>
            <a:endParaRPr lang="zh-TW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5E282C-01F9-1ED2-D8E2-247A6A31E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9016"/>
            <a:ext cx="7886700" cy="3810446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98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</TotalTime>
  <Words>3</Words>
  <Application>Microsoft Office PowerPoint</Application>
  <PresentationFormat>如螢幕大小 (16:10)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Arial</vt:lpstr>
      <vt:lpstr>Calibri</vt:lpstr>
      <vt:lpstr>Calibri Light</vt:lpstr>
      <vt:lpstr>Office 佈景主題</vt:lpstr>
      <vt:lpstr>專題演講主題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專題演講主題</dc:title>
  <dc:creator>勝忠 吳</dc:creator>
  <cp:lastModifiedBy>adm</cp:lastModifiedBy>
  <cp:revision>7</cp:revision>
  <dcterms:created xsi:type="dcterms:W3CDTF">2025-10-22T02:13:09Z</dcterms:created>
  <dcterms:modified xsi:type="dcterms:W3CDTF">2025-10-22T08:00:33Z</dcterms:modified>
</cp:coreProperties>
</file>